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91D92A-4FB6-4921-9794-712A9148C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0EFFE3F-C1F4-40CA-BE6D-674C5F741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16B930-F38B-4A37-A21B-DAC2951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AFCA-0786-4EF4-AB6E-615EA7FBFBBC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44FF58-801E-4889-B156-EC4E586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2431E1-D88D-4F5B-80A0-3CE99EAB7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DC8F-71D8-4675-BE9D-0BD8E8288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49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7791E9-5482-4CE9-B7BB-76518EDB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10500C-B10D-4443-B51C-B300152BF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E480DD-157F-455C-9EFC-A814D434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AFCA-0786-4EF4-AB6E-615EA7FBFBBC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08B9B6-C59E-4331-9024-48A0F806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53E1D9-8B40-4011-B486-EBB79044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DC8F-71D8-4675-BE9D-0BD8E8288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10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50AF2C4-D920-4D7E-9729-5FA018A86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9C8665-DEDE-4EDB-A512-DB11CBA43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261ED0-F62D-47E2-B466-B2FC44A7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AFCA-0786-4EF4-AB6E-615EA7FBFBBC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C904DF-1B1A-48EE-867F-D3F5B3F3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440F8C-7F0B-489B-BD3D-7BBB3389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DC8F-71D8-4675-BE9D-0BD8E8288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E0105-E5E3-42E1-B8EB-0E94BF9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B2C6DA-5912-441B-B6E9-8E9A7E050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B92AD7-EB85-475B-B114-06A62C83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AFCA-0786-4EF4-AB6E-615EA7FBFBBC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F4C494-FDAF-4B4E-83EE-2C09F758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2FD510-FDCB-4102-9B17-0E2099CE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DC8F-71D8-4675-BE9D-0BD8E8288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66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2E5F9-0CDC-456B-860D-22FF46E0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1809AF-1247-426F-B000-5BC7EE994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868B93-D71C-47C5-A256-A14B9DD4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AFCA-0786-4EF4-AB6E-615EA7FBFBBC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8592F0-2DBC-4992-82E0-5CC826EE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44216D-CA71-4139-AE10-1EE4BA49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DC8F-71D8-4675-BE9D-0BD8E8288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8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67C0B-4EF5-4654-8F8D-CC4820A9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4F838-160D-4A58-A8F1-6E56B618E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B3DC06-E416-42D8-945E-82CD762A9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D59251-972C-4A15-B61B-70A23436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AFCA-0786-4EF4-AB6E-615EA7FBFBBC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6E4BAC-0B86-457A-A2CD-CAE69177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795309-B172-4D36-B18B-4516CA21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DC8F-71D8-4675-BE9D-0BD8E8288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43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5D3FC-C888-45E4-9798-C21325A1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2229D5-B5AC-4EDF-AFB2-2CA01EC3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D6E5A7-8701-41EF-A714-C6DC075BB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6C2B0F0-D1E4-48EE-B0A0-1200B2FCF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9F31A5C-9D8C-40B7-AA16-11A275417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461C4B8-A914-44FF-9264-769D2CE76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AFCA-0786-4EF4-AB6E-615EA7FBFBBC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96A29B5-7990-4D88-A391-375AA6D2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395DF3-9619-4642-9AFF-9019686E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DC8F-71D8-4675-BE9D-0BD8E8288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25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373BE8-BFD9-4BC2-9F4F-93A4C41C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9E92CC-9BC2-402E-82CE-088B8840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AFCA-0786-4EF4-AB6E-615EA7FBFBBC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4C618C-BEA3-4E15-92DA-21F42BA2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7E4118-5B89-44E9-A1A0-8E9A6E79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DC8F-71D8-4675-BE9D-0BD8E8288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2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EE79464-363B-447F-88F2-F7ABE058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AFCA-0786-4EF4-AB6E-615EA7FBFBBC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96CD209-82D7-43CB-9F05-0CC65B52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42A385-6B8F-44A5-A480-6E15C6EE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DC8F-71D8-4675-BE9D-0BD8E8288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00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6A44DA-D3A1-4B0B-A5E7-B7BF55E3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B448DD-1A93-4BCC-8740-96DC4413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92C696-11C8-4B15-B95A-83DBC9874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360DA0-FEDB-4D7E-896B-7B4BA2C3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AFCA-0786-4EF4-AB6E-615EA7FBFBBC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9626C6-0078-450C-BBAB-FD309A37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B54625-AD71-400D-8824-C934B598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DC8F-71D8-4675-BE9D-0BD8E8288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75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1CBBB-0AE1-4D58-99C2-AECC40B0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415AA36-F2E8-49CE-8709-AF2A92AD0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B1AE61-9058-4A71-9859-6E35A903E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625A8C-B2D8-46A8-8A6A-2E194B39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AFCA-0786-4EF4-AB6E-615EA7FBFBBC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D02D92-F243-4F08-84DE-93D7739A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A41F97-7267-4A5E-88EA-4934427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DC8F-71D8-4675-BE9D-0BD8E8288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47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05EF982-15F3-4EAF-9EA4-3CD9E5FA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EB53CD-92BD-472D-98C2-FBF9A4A77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B0CE65-C5DF-4448-8E12-0EDD34301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AFCA-0786-4EF4-AB6E-615EA7FBFBBC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754591-9125-4486-913B-4289C7BB0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03BD69-E8CF-42C2-AB34-F02141F6E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DC8F-71D8-4675-BE9D-0BD8E8288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08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4B4F627-D922-40BC-8B99-2A6527A84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13" t="9272" b="7387"/>
          <a:stretch/>
        </p:blipFill>
        <p:spPr>
          <a:xfrm>
            <a:off x="160572" y="1057523"/>
            <a:ext cx="11870855" cy="55500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89E79D-1CC4-445E-AF33-B3622860BF67}"/>
              </a:ext>
            </a:extLst>
          </p:cNvPr>
          <p:cNvSpPr/>
          <p:nvPr/>
        </p:nvSpPr>
        <p:spPr>
          <a:xfrm>
            <a:off x="238539" y="302150"/>
            <a:ext cx="4381169" cy="4293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大鉄工業株式会社オーナー登録手順</a:t>
            </a:r>
          </a:p>
        </p:txBody>
      </p:sp>
      <p:sp>
        <p:nvSpPr>
          <p:cNvPr id="7" name="矢印: 上 6">
            <a:extLst>
              <a:ext uri="{FF2B5EF4-FFF2-40B4-BE49-F238E27FC236}">
                <a16:creationId xmlns:a16="http://schemas.microsoft.com/office/drawing/2014/main" id="{D8353D66-13D9-4764-ADC7-FDE3D40E0C54}"/>
              </a:ext>
            </a:extLst>
          </p:cNvPr>
          <p:cNvSpPr/>
          <p:nvPr/>
        </p:nvSpPr>
        <p:spPr>
          <a:xfrm>
            <a:off x="1498820" y="1729407"/>
            <a:ext cx="405516" cy="6281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71B8C83-FA2C-4E90-B7D5-F04AD0E5E526}"/>
              </a:ext>
            </a:extLst>
          </p:cNvPr>
          <p:cNvSpPr/>
          <p:nvPr/>
        </p:nvSpPr>
        <p:spPr>
          <a:xfrm>
            <a:off x="1363648" y="1415333"/>
            <a:ext cx="675861" cy="4055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7C8B8DF-D6AF-44BF-AEC4-F4DD8B27C848}"/>
              </a:ext>
            </a:extLst>
          </p:cNvPr>
          <p:cNvSpPr/>
          <p:nvPr/>
        </p:nvSpPr>
        <p:spPr>
          <a:xfrm>
            <a:off x="930302" y="4500441"/>
            <a:ext cx="5812403" cy="53671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グリーンサイトに登録後、当社大鉄工業をオーナー登録して頂きます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10344A0-145A-48A4-95FE-B1A707649889}"/>
              </a:ext>
            </a:extLst>
          </p:cNvPr>
          <p:cNvSpPr/>
          <p:nvPr/>
        </p:nvSpPr>
        <p:spPr>
          <a:xfrm>
            <a:off x="930301" y="5442667"/>
            <a:ext cx="4301657" cy="5367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手順①　上記のように</a:t>
            </a:r>
            <a:r>
              <a:rPr lang="en-US" altLang="ja-JP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〖</a:t>
            </a:r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企業管理</a:t>
            </a:r>
            <a:r>
              <a:rPr lang="en-US" altLang="ja-JP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〗</a:t>
            </a:r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をクリック</a:t>
            </a:r>
            <a:endParaRPr kumimoji="1" lang="ja-JP" alt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60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6AF5E91-23F5-49DC-9BFB-D60972A9D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9" t="3518" r="544" b="4212"/>
          <a:stretch/>
        </p:blipFill>
        <p:spPr>
          <a:xfrm>
            <a:off x="132521" y="862794"/>
            <a:ext cx="11577100" cy="6069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矢印: 上 5">
            <a:extLst>
              <a:ext uri="{FF2B5EF4-FFF2-40B4-BE49-F238E27FC236}">
                <a16:creationId xmlns:a16="http://schemas.microsoft.com/office/drawing/2014/main" id="{040EDEEE-354E-41AE-9D08-0520AFB5E67F}"/>
              </a:ext>
            </a:extLst>
          </p:cNvPr>
          <p:cNvSpPr/>
          <p:nvPr/>
        </p:nvSpPr>
        <p:spPr>
          <a:xfrm rot="15130065">
            <a:off x="1912288" y="2556343"/>
            <a:ext cx="405516" cy="6281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A084B14-257A-46F6-93EB-21172F9740A0}"/>
              </a:ext>
            </a:extLst>
          </p:cNvPr>
          <p:cNvSpPr/>
          <p:nvPr/>
        </p:nvSpPr>
        <p:spPr>
          <a:xfrm>
            <a:off x="830910" y="2956859"/>
            <a:ext cx="923057" cy="4055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7C4932-1DE0-453D-8E0C-661D64711348}"/>
              </a:ext>
            </a:extLst>
          </p:cNvPr>
          <p:cNvSpPr/>
          <p:nvPr/>
        </p:nvSpPr>
        <p:spPr>
          <a:xfrm>
            <a:off x="1097278" y="5068955"/>
            <a:ext cx="7474228" cy="5367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手順②　上記の画面に代わりますので、次に</a:t>
            </a:r>
            <a:r>
              <a:rPr lang="en-US" altLang="ja-JP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〖</a:t>
            </a:r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オーナー企業管理</a:t>
            </a:r>
            <a:r>
              <a:rPr lang="en-US" altLang="ja-JP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〗</a:t>
            </a:r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をクリック</a:t>
            </a:r>
            <a:endParaRPr kumimoji="1" lang="ja-JP" alt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19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5039E37-6163-4ADA-8F60-83D77F2B2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9" t="343" r="478" b="3418"/>
          <a:stretch/>
        </p:blipFill>
        <p:spPr>
          <a:xfrm>
            <a:off x="127221" y="257487"/>
            <a:ext cx="11815638" cy="6453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矢印: 上 5">
            <a:extLst>
              <a:ext uri="{FF2B5EF4-FFF2-40B4-BE49-F238E27FC236}">
                <a16:creationId xmlns:a16="http://schemas.microsoft.com/office/drawing/2014/main" id="{9A0BF8AC-664D-4A98-BAB9-F5B8D1E2863B}"/>
              </a:ext>
            </a:extLst>
          </p:cNvPr>
          <p:cNvSpPr/>
          <p:nvPr/>
        </p:nvSpPr>
        <p:spPr>
          <a:xfrm rot="921090">
            <a:off x="2230341" y="1896386"/>
            <a:ext cx="405516" cy="6281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AEF3066-92A3-4324-AF9D-02AF0B86C4E0}"/>
              </a:ext>
            </a:extLst>
          </p:cNvPr>
          <p:cNvSpPr/>
          <p:nvPr/>
        </p:nvSpPr>
        <p:spPr>
          <a:xfrm>
            <a:off x="2071314" y="1549478"/>
            <a:ext cx="923057" cy="4055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1DA9F7A-0D8B-4815-91FA-BACBDC377381}"/>
              </a:ext>
            </a:extLst>
          </p:cNvPr>
          <p:cNvSpPr/>
          <p:nvPr/>
        </p:nvSpPr>
        <p:spPr>
          <a:xfrm>
            <a:off x="1097278" y="5068955"/>
            <a:ext cx="7474228" cy="5367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手順③　上記の画面に代わりますので、次に</a:t>
            </a:r>
            <a:r>
              <a:rPr lang="en-US" altLang="ja-JP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〖</a:t>
            </a:r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新規登録</a:t>
            </a:r>
            <a:r>
              <a:rPr lang="en-US" altLang="ja-JP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〗</a:t>
            </a:r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をクリック</a:t>
            </a:r>
            <a:endParaRPr kumimoji="1" lang="ja-JP" alt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03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D136845-D274-4A40-8315-FFE8EDA2B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74" t="342" b="3617"/>
          <a:stretch/>
        </p:blipFill>
        <p:spPr>
          <a:xfrm>
            <a:off x="262391" y="392883"/>
            <a:ext cx="11791785" cy="6381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FCA6B1F7-23D0-44DD-AD55-EDB44CC13F35}"/>
              </a:ext>
            </a:extLst>
          </p:cNvPr>
          <p:cNvSpPr/>
          <p:nvPr/>
        </p:nvSpPr>
        <p:spPr>
          <a:xfrm>
            <a:off x="966083" y="2177631"/>
            <a:ext cx="1419308" cy="4055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C95F9E-9AD2-4053-A437-0363F01F3173}"/>
              </a:ext>
            </a:extLst>
          </p:cNvPr>
          <p:cNvSpPr/>
          <p:nvPr/>
        </p:nvSpPr>
        <p:spPr>
          <a:xfrm>
            <a:off x="1089326" y="3873717"/>
            <a:ext cx="7776378" cy="5367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手順➃　上記の画面に代わりますので、企業名の欄に「大鉄工業株式会社」を打ち込みします</a:t>
            </a:r>
            <a:endParaRPr kumimoji="1" lang="ja-JP" alt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矢印: 上 7">
            <a:extLst>
              <a:ext uri="{FF2B5EF4-FFF2-40B4-BE49-F238E27FC236}">
                <a16:creationId xmlns:a16="http://schemas.microsoft.com/office/drawing/2014/main" id="{5F7120ED-FD58-4AC5-8540-E4A8D79798D8}"/>
              </a:ext>
            </a:extLst>
          </p:cNvPr>
          <p:cNvSpPr/>
          <p:nvPr/>
        </p:nvSpPr>
        <p:spPr>
          <a:xfrm rot="921090">
            <a:off x="2532866" y="2478295"/>
            <a:ext cx="405516" cy="6281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ECC002E-54C1-449A-A53C-6099DA718FFC}"/>
              </a:ext>
            </a:extLst>
          </p:cNvPr>
          <p:cNvSpPr/>
          <p:nvPr/>
        </p:nvSpPr>
        <p:spPr>
          <a:xfrm>
            <a:off x="2385391" y="2176605"/>
            <a:ext cx="830913" cy="4055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EC9751-2346-4A04-9E4C-14F1A32B6A27}"/>
              </a:ext>
            </a:extLst>
          </p:cNvPr>
          <p:cNvSpPr/>
          <p:nvPr/>
        </p:nvSpPr>
        <p:spPr>
          <a:xfrm>
            <a:off x="1089325" y="4866869"/>
            <a:ext cx="7999015" cy="5367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手順⑤　「大鉄工業株式会社」を打ち込み後、</a:t>
            </a:r>
            <a:r>
              <a:rPr lang="en-US" altLang="ja-JP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〖</a:t>
            </a:r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検索</a:t>
            </a:r>
            <a:r>
              <a:rPr lang="en-US" altLang="ja-JP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〗</a:t>
            </a:r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をクリックするとオーナー登録完了です</a:t>
            </a:r>
            <a:endParaRPr kumimoji="1" lang="ja-JP" alt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3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</Words>
  <Application>Microsoft Office PowerPoint</Application>
  <PresentationFormat>ワイド画面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玉田 昭晴</dc:creator>
  <cp:lastModifiedBy>玉田 昭晴</cp:lastModifiedBy>
  <cp:revision>1</cp:revision>
  <dcterms:created xsi:type="dcterms:W3CDTF">2022-03-03T05:14:54Z</dcterms:created>
  <dcterms:modified xsi:type="dcterms:W3CDTF">2022-03-03T05:16:17Z</dcterms:modified>
</cp:coreProperties>
</file>